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664200" cy="2616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79500" y="787400"/>
            <a:ext cx="0" cy="2286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3225800" y="787400"/>
            <a:ext cx="0" cy="2286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5384800" y="1892300"/>
            <a:ext cx="0" cy="7683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" name=""/>
          <p:cNvSpPr/>
          <p:nvPr/>
        </p:nvSpPr>
        <p:spPr>
          <a:xfrm>
            <a:off x="7747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7" name=""/>
          <p:cNvSpPr/>
          <p:nvPr/>
        </p:nvSpPr>
        <p:spPr>
          <a:xfrm>
            <a:off x="28829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8" name=""/>
          <p:cNvSpPr/>
          <p:nvPr/>
        </p:nvSpPr>
        <p:spPr>
          <a:xfrm>
            <a:off x="69148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9" name=""/>
          <p:cNvCxnSpPr/>
          <p:nvPr/>
        </p:nvCxnSpPr>
        <p:spPr>
          <a:xfrm>
            <a:off x="673100" y="1060450"/>
            <a:ext cx="400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1222629" y="1193800"/>
            <a:ext cx="176479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Very Long Request</a:t>
            </a:r>
          </a:p>
        </p:txBody>
      </p:sp>
      <p:cxnSp>
        <p:nvCxnSpPr>
          <p:cNvPr id="11" name=""/>
          <p:cNvCxnSpPr/>
          <p:nvPr/>
        </p:nvCxnSpPr>
        <p:spPr>
          <a:xfrm>
            <a:off x="1085850" y="1441450"/>
            <a:ext cx="21336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4940300" y="16129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3" name=""/>
          <p:cNvSpPr/>
          <p:nvPr/>
        </p:nvSpPr>
        <p:spPr>
          <a:xfrm>
            <a:off x="3968318" y="19304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4" name=""/>
          <p:cNvCxnSpPr/>
          <p:nvPr/>
        </p:nvCxnSpPr>
        <p:spPr>
          <a:xfrm>
            <a:off x="3232150" y="2165350"/>
            <a:ext cx="21463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3882821" y="22987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16" name=""/>
          <p:cNvCxnSpPr/>
          <p:nvPr/>
        </p:nvCxnSpPr>
        <p:spPr>
          <a:xfrm flipH="1">
            <a:off x="3232150" y="2533650"/>
            <a:ext cx="21463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1436547" y="2667000"/>
            <a:ext cx="152745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Very Long Reply</a:t>
            </a:r>
          </a:p>
        </p:txBody>
      </p:sp>
      <p:cxnSp>
        <p:nvCxnSpPr>
          <p:cNvPr id="18" name=""/>
          <p:cNvCxnSpPr/>
          <p:nvPr/>
        </p:nvCxnSpPr>
        <p:spPr>
          <a:xfrm flipH="1">
            <a:off x="1085850" y="2914650"/>
            <a:ext cx="21336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