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902200" cy="2565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2463800" y="482600"/>
            <a:ext cx="2654300" cy="2540000"/>
          </a:xfrm>
          <a:prstGeom prst="rect"/>
          <a:solidFill>
            <a:srgbClr val="C0C0C0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 Infrastructure</a:t>
            </a:r>
          </a:p>
        </p:txBody>
      </p:sp>
      <p:cxnSp>
        <p:nvCxnSpPr>
          <p:cNvPr id="4" name=""/>
          <p:cNvCxnSpPr/>
          <p:nvPr/>
        </p:nvCxnSpPr>
        <p:spPr>
          <a:xfrm>
            <a:off x="1028700" y="1066800"/>
            <a:ext cx="0" cy="1955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832100" y="10922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648200" y="10922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723900" y="7874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8" name=""/>
          <p:cNvSpPr/>
          <p:nvPr/>
        </p:nvSpPr>
        <p:spPr>
          <a:xfrm>
            <a:off x="2489200" y="7874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4203700" y="7874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>
            <a:off x="640689" y="11303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3652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051280" y="1498600"/>
            <a:ext cx="166298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 to Server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35050" y="1746250"/>
            <a:ext cx="17907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036087" y="1879600"/>
            <a:ext cx="13128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Query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838450" y="2114550"/>
            <a:ext cx="18034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2950591" y="2247900"/>
            <a:ext cx="167436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Response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2838450" y="2482850"/>
            <a:ext cx="18034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146733" y="2616200"/>
            <a:ext cx="16625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 from Server</a:t>
            </a:r>
          </a:p>
        </p:txBody>
      </p:sp>
      <p:cxnSp>
        <p:nvCxnSpPr>
          <p:cNvPr id="19" name=""/>
          <p:cNvCxnSpPr/>
          <p:nvPr/>
        </p:nvCxnSpPr>
        <p:spPr>
          <a:xfrm flipH="1">
            <a:off x="1035050" y="2863850"/>
            <a:ext cx="17907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